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2913" cy="99250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60B9-A7CD-4783-9EE1-5BBB96C716AE}" type="datetimeFigureOut">
              <a:rPr lang="el-GR" smtClean="0"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F288-1205-424E-8358-F50258E1631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A3A79F9B999A9FA3CECECECECECECECECECE20BULLYING+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962893"/>
            <a:ext cx="5111750" cy="2473427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23528" y="1700808"/>
            <a:ext cx="3008313" cy="420020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sz="1700" b="1" dirty="0"/>
              <a:t>ΠΡΟΣΚΛΗΣΗ</a:t>
            </a:r>
          </a:p>
          <a:p>
            <a:pPr algn="just"/>
            <a:r>
              <a:rPr lang="el-GR" dirty="0"/>
              <a:t>Το Κέντρο Πρόληψης των Εξαρτήσεων και Προαγωγής της Ψυχοκοινωνικής Υγείας Π.Ε. Σάμου,  «Φάρος» και ο Σύλλογος διδασκόντων του Γυμνασίου – </a:t>
            </a:r>
            <a:r>
              <a:rPr lang="el-GR" dirty="0" err="1"/>
              <a:t>Λυκειακών</a:t>
            </a:r>
            <a:r>
              <a:rPr lang="el-GR" dirty="0"/>
              <a:t> Τάξεων Φούρνων </a:t>
            </a:r>
            <a:r>
              <a:rPr lang="el-GR" b="1" dirty="0"/>
              <a:t>σας προσκαλούν στην ανοιχτή συζήτηση</a:t>
            </a:r>
            <a:r>
              <a:rPr lang="el-GR" dirty="0"/>
              <a:t> με θέμα την «</a:t>
            </a:r>
            <a:r>
              <a:rPr lang="el-GR" b="1" dirty="0"/>
              <a:t>Πρόληψη και αντιμετώπιση των φαινομένων σχολικού εκφοβισμού»</a:t>
            </a:r>
          </a:p>
          <a:p>
            <a:pPr algn="just"/>
            <a:r>
              <a:rPr lang="el-GR" dirty="0"/>
              <a:t>την </a:t>
            </a:r>
            <a:r>
              <a:rPr lang="el-GR" b="1" dirty="0"/>
              <a:t>Πέμπτη, 18 Απριλίου 2024 </a:t>
            </a:r>
            <a:r>
              <a:rPr lang="el-GR" dirty="0"/>
              <a:t>και ώρα </a:t>
            </a:r>
            <a:r>
              <a:rPr lang="el-GR" b="1" dirty="0"/>
              <a:t>6</a:t>
            </a:r>
            <a:r>
              <a:rPr lang="en-US" b="1" dirty="0"/>
              <a:t>.00</a:t>
            </a:r>
            <a:r>
              <a:rPr lang="el-GR" b="1" dirty="0"/>
              <a:t> μ</a:t>
            </a:r>
            <a:r>
              <a:rPr lang="en-US" b="1" dirty="0"/>
              <a:t>.</a:t>
            </a:r>
            <a:r>
              <a:rPr lang="el-GR" b="1" dirty="0"/>
              <a:t>μ</a:t>
            </a:r>
            <a:r>
              <a:rPr lang="en-US" b="1" dirty="0"/>
              <a:t>.</a:t>
            </a:r>
            <a:r>
              <a:rPr lang="el-GR" b="1" dirty="0"/>
              <a:t> </a:t>
            </a:r>
            <a:r>
              <a:rPr lang="el-GR" dirty="0"/>
              <a:t>στην αίθουσα Εκδηλώσεων του Γυμνασίου Φούρνων.</a:t>
            </a:r>
          </a:p>
          <a:p>
            <a:pPr algn="just"/>
            <a:r>
              <a:rPr lang="el-GR" dirty="0"/>
              <a:t>Η συζήτηση αφορά εκπαιδευτικούς Πρωτοβάθμιας και Δευτεροβάθμιας εκπαίδευσης, γονείς και όποιο μέλος της κοινότητας ενδιαφέρεται.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Την Παρασκευή, 19/4 θα πραγματοποιηθούν από τα στελέχη του «Φάρου» βιωματικά εργαστήρια με το ίδιο θέμα στους μαθητές του Γυμνασίου και του Λυκείου.</a:t>
            </a:r>
          </a:p>
        </p:txBody>
      </p:sp>
      <p:pic>
        <p:nvPicPr>
          <p:cNvPr id="6" name="5 - Εικόνα" descr="C:\Users\Administrator\AppData\Local\Microsoft\Windows\Temporary Internet Files\Content.Word\ΟΙΚΟΓΕΝΕΙΑΚΕΣ ΣΧΕΣΕΙΣ 2015.jpg"/>
          <p:cNvPicPr/>
          <p:nvPr/>
        </p:nvPicPr>
        <p:blipFill>
          <a:blip r:embed="rId3" cstate="print"/>
          <a:srcRect t="20076"/>
          <a:stretch>
            <a:fillRect/>
          </a:stretch>
        </p:blipFill>
        <p:spPr bwMode="auto">
          <a:xfrm>
            <a:off x="3571868" y="5072074"/>
            <a:ext cx="521497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548680"/>
            <a:ext cx="8147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Ανοιχτή Συνάντηση </a:t>
            </a:r>
          </a:p>
          <a:p>
            <a:pPr algn="ctr"/>
            <a:r>
              <a:rPr lang="el-GR" dirty="0"/>
              <a:t>«</a:t>
            </a:r>
            <a:r>
              <a:rPr lang="el-GR" b="1" dirty="0"/>
              <a:t>Πρόληψη και αντιμετώπιση των φαινομένων σχολικού εκφοβισμού»</a:t>
            </a:r>
          </a:p>
          <a:p>
            <a:pPr algn="ctr"/>
            <a:r>
              <a:rPr lang="el-GR" b="1" dirty="0"/>
              <a:t>Πέμπτη, 18 Απριλίου, στις 6.00 μ.μ.</a:t>
            </a:r>
          </a:p>
          <a:p>
            <a:pPr algn="ctr"/>
            <a:r>
              <a:rPr lang="el-GR" b="1" dirty="0"/>
              <a:t>Αίθουσα Εκδηλώσεων Γυμνασίου Φούρνων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138</Words>
  <Application>Microsoft Office PowerPoint</Application>
  <PresentationFormat>Προβολή στην οθόνη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6</cp:revision>
  <cp:lastPrinted>2024-04-12T08:27:08Z</cp:lastPrinted>
  <dcterms:created xsi:type="dcterms:W3CDTF">2024-04-12T07:09:48Z</dcterms:created>
  <dcterms:modified xsi:type="dcterms:W3CDTF">2024-04-12T11:03:41Z</dcterms:modified>
</cp:coreProperties>
</file>